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81" r:id="rId2"/>
    <p:sldId id="370" r:id="rId3"/>
    <p:sldId id="256" r:id="rId4"/>
    <p:sldId id="288" r:id="rId5"/>
    <p:sldId id="382" r:id="rId6"/>
    <p:sldId id="383" r:id="rId7"/>
    <p:sldId id="384" r:id="rId8"/>
    <p:sldId id="385" r:id="rId9"/>
    <p:sldId id="386" r:id="rId10"/>
    <p:sldId id="387" r:id="rId11"/>
    <p:sldId id="391" r:id="rId12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612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75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91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0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76676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488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246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46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56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37337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55ACBF-F3DC-40A4-B42E-AA488ADDF3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155440-CCA1-4D38-81E8-C2324701D4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696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467" y="282241"/>
            <a:ext cx="3247902" cy="2390956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282037" y="2673197"/>
            <a:ext cx="3832761" cy="860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поранить</a:t>
            </a:r>
            <a:r>
              <a:rPr lang="ru-RU" sz="4400" b="1" dirty="0" smtClean="0">
                <a:solidFill>
                  <a:srgbClr val="C00000"/>
                </a:solidFill>
              </a:rPr>
              <a:t>ся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946" y="391114"/>
            <a:ext cx="3823716" cy="254664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6523896" y="2937754"/>
            <a:ext cx="4147815" cy="860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представить</a:t>
            </a:r>
            <a:r>
              <a:rPr lang="ru-RU" sz="4400" b="1" dirty="0" smtClean="0">
                <a:solidFill>
                  <a:srgbClr val="C00000"/>
                </a:solidFill>
              </a:rPr>
              <a:t>ся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07" y="3613544"/>
            <a:ext cx="2466975" cy="184785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3055913" y="5485621"/>
            <a:ext cx="3832761" cy="860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посмотреть</a:t>
            </a:r>
            <a:r>
              <a:rPr lang="ru-RU" sz="4400" b="1" dirty="0" smtClean="0">
                <a:solidFill>
                  <a:srgbClr val="C00000"/>
                </a:solidFill>
              </a:rPr>
              <a:t>ся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277645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только если действие вызывает затруднения у исполнителя </a:t>
            </a:r>
            <a:r>
              <a:rPr lang="ru-RU" dirty="0">
                <a:solidFill>
                  <a:srgbClr val="00B050"/>
                </a:solidFill>
              </a:rPr>
              <a:t>Возвратное местоимение используется </a:t>
            </a:r>
            <a:r>
              <a:rPr lang="ru-RU" dirty="0" smtClean="0">
                <a:solidFill>
                  <a:srgbClr val="00B050"/>
                </a:solidFill>
              </a:rPr>
              <a:t> с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904" y="3158835"/>
            <a:ext cx="10830296" cy="28637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Wash - </a:t>
            </a:r>
            <a:r>
              <a:rPr lang="ru-RU" sz="3200" dirty="0" smtClean="0"/>
              <a:t>мыться</a:t>
            </a:r>
            <a:endParaRPr lang="en-US" sz="3200" dirty="0" smtClean="0"/>
          </a:p>
          <a:p>
            <a:r>
              <a:rPr lang="en-US" sz="3200" dirty="0" smtClean="0"/>
              <a:t>Dress</a:t>
            </a:r>
            <a:r>
              <a:rPr lang="ru-RU" sz="3200" dirty="0" smtClean="0"/>
              <a:t> - одеваться</a:t>
            </a:r>
            <a:endParaRPr lang="en-US" sz="3200" dirty="0" smtClean="0"/>
          </a:p>
          <a:p>
            <a:r>
              <a:rPr lang="en-US" sz="3200" dirty="0" smtClean="0"/>
              <a:t>Shave</a:t>
            </a:r>
            <a:r>
              <a:rPr lang="ru-RU" sz="3200" dirty="0" smtClean="0"/>
              <a:t> - бриться</a:t>
            </a:r>
            <a:endParaRPr lang="en-US" sz="3200" dirty="0" smtClean="0"/>
          </a:p>
          <a:p>
            <a:r>
              <a:rPr lang="en-US" sz="3200" dirty="0" smtClean="0"/>
              <a:t>Change</a:t>
            </a:r>
            <a:r>
              <a:rPr lang="ru-RU" sz="3200" dirty="0" smtClean="0"/>
              <a:t> - меняться</a:t>
            </a:r>
            <a:endParaRPr lang="en-US" sz="3200" dirty="0" smtClean="0"/>
          </a:p>
          <a:p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3879" y="3028208"/>
            <a:ext cx="7006441" cy="12368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She washed and had breakfast. – </a:t>
            </a:r>
            <a:r>
              <a:rPr lang="ru-RU" sz="2800" dirty="0" smtClean="0">
                <a:solidFill>
                  <a:srgbClr val="0070C0"/>
                </a:solidFill>
              </a:rPr>
              <a:t>Она умылась и позавтракала.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52008" y="4395652"/>
            <a:ext cx="6650182" cy="20425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Mary’s baby girl managed to dress herself. – </a:t>
            </a:r>
            <a:r>
              <a:rPr lang="ru-RU" sz="2800" dirty="0" smtClean="0">
                <a:solidFill>
                  <a:srgbClr val="0070C0"/>
                </a:solidFill>
              </a:rPr>
              <a:t>Маленькая дочурка Мери сумела одеться сама.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4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FFC000"/>
                </a:solidFill>
              </a:rPr>
              <a:t>Thanks for your attention!</a:t>
            </a:r>
            <a:endParaRPr lang="ru-RU" sz="9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3" y="1775545"/>
            <a:ext cx="5962650" cy="3971925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887188" y="499134"/>
            <a:ext cx="4417621" cy="11875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selfie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6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93242" y="2601175"/>
            <a:ext cx="8288977" cy="1389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Reflexive Pronouns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0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7300" y="1720811"/>
            <a:ext cx="4800600" cy="632529"/>
          </a:xfrm>
        </p:spPr>
        <p:txBody>
          <a:bodyPr/>
          <a:lstStyle/>
          <a:p>
            <a:r>
              <a:rPr lang="en-US" sz="3200" dirty="0" smtClean="0"/>
              <a:t>Personal Pronouns </a:t>
            </a:r>
            <a:r>
              <a:rPr lang="ru-RU" sz="3200" dirty="0" smtClean="0">
                <a:solidFill>
                  <a:srgbClr val="C00000"/>
                </a:solidFill>
              </a:rPr>
              <a:t>кто?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257300" y="2784660"/>
            <a:ext cx="4800600" cy="2996398"/>
          </a:xfrm>
        </p:spPr>
        <p:txBody>
          <a:bodyPr>
            <a:noAutofit/>
          </a:bodyPr>
          <a:lstStyle/>
          <a:p>
            <a:r>
              <a:rPr lang="en-US" sz="2600" dirty="0" smtClean="0"/>
              <a:t>I</a:t>
            </a:r>
            <a:r>
              <a:rPr lang="ru-RU" sz="2600" dirty="0" smtClean="0"/>
              <a:t> - я</a:t>
            </a:r>
            <a:endParaRPr lang="en-US" sz="2600" dirty="0" smtClean="0"/>
          </a:p>
          <a:p>
            <a:r>
              <a:rPr lang="en-US" sz="2600" dirty="0" smtClean="0"/>
              <a:t>He</a:t>
            </a:r>
            <a:r>
              <a:rPr lang="ru-RU" sz="2600" dirty="0" smtClean="0"/>
              <a:t> - он (человек)</a:t>
            </a:r>
            <a:endParaRPr lang="en-US" sz="2600" dirty="0" smtClean="0"/>
          </a:p>
          <a:p>
            <a:r>
              <a:rPr lang="en-US" sz="2600" dirty="0" smtClean="0"/>
              <a:t>She</a:t>
            </a:r>
            <a:r>
              <a:rPr lang="ru-RU" sz="2600" dirty="0" smtClean="0"/>
              <a:t> – она (человек)</a:t>
            </a:r>
            <a:endParaRPr lang="en-US" sz="2600" dirty="0" smtClean="0"/>
          </a:p>
          <a:p>
            <a:r>
              <a:rPr lang="en-US" sz="2600" dirty="0" smtClean="0"/>
              <a:t>It</a:t>
            </a:r>
            <a:r>
              <a:rPr lang="ru-RU" sz="2600" dirty="0" smtClean="0"/>
              <a:t> – он/она/оно (не человек)</a:t>
            </a:r>
            <a:endParaRPr lang="en-US" sz="2600" dirty="0" smtClean="0"/>
          </a:p>
          <a:p>
            <a:r>
              <a:rPr lang="en-US" sz="2600" dirty="0" smtClean="0"/>
              <a:t>We</a:t>
            </a:r>
            <a:r>
              <a:rPr lang="ru-RU" sz="2600" dirty="0" smtClean="0"/>
              <a:t> - мы</a:t>
            </a:r>
            <a:endParaRPr lang="en-US" sz="2600" dirty="0" smtClean="0"/>
          </a:p>
          <a:p>
            <a:r>
              <a:rPr lang="en-US" sz="2600" dirty="0" smtClean="0"/>
              <a:t>You</a:t>
            </a:r>
            <a:r>
              <a:rPr lang="ru-RU" sz="2600" dirty="0" smtClean="0"/>
              <a:t> – ты, вы</a:t>
            </a:r>
            <a:endParaRPr lang="en-US" sz="2600" dirty="0" smtClean="0"/>
          </a:p>
          <a:p>
            <a:r>
              <a:rPr lang="en-US" sz="2600" dirty="0" smtClean="0"/>
              <a:t>They</a:t>
            </a:r>
            <a:r>
              <a:rPr lang="ru-RU" sz="2600" dirty="0" smtClean="0"/>
              <a:t> - они</a:t>
            </a:r>
            <a:endParaRPr lang="ru-RU" sz="2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Reflexive Pronouns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кого? Кому? Кем? О Ком?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633863" y="2909101"/>
            <a:ext cx="5158333" cy="3824207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My</a:t>
            </a:r>
            <a:r>
              <a:rPr lang="en-US" sz="2800" b="1" dirty="0" smtClean="0"/>
              <a:t>self</a:t>
            </a:r>
          </a:p>
          <a:p>
            <a:r>
              <a:rPr lang="en-US" sz="2800" dirty="0" smtClean="0"/>
              <a:t>Him</a:t>
            </a:r>
            <a:r>
              <a:rPr lang="en-US" sz="2800" b="1" dirty="0" smtClean="0"/>
              <a:t>self</a:t>
            </a:r>
          </a:p>
          <a:p>
            <a:r>
              <a:rPr lang="en-US" sz="2800" dirty="0" smtClean="0"/>
              <a:t>Her</a:t>
            </a:r>
            <a:r>
              <a:rPr lang="en-US" sz="2800" b="1" dirty="0" smtClean="0"/>
              <a:t>self</a:t>
            </a:r>
            <a:r>
              <a:rPr lang="ru-RU" sz="2800" dirty="0" smtClean="0"/>
              <a:t>		себя, себе, сам</a:t>
            </a:r>
            <a:endParaRPr lang="en-US" sz="2800" dirty="0" smtClean="0"/>
          </a:p>
          <a:p>
            <a:r>
              <a:rPr lang="en-US" sz="2800" dirty="0" smtClean="0"/>
              <a:t>It</a:t>
            </a:r>
            <a:r>
              <a:rPr lang="en-US" sz="2800" b="1" dirty="0" smtClean="0"/>
              <a:t>self</a:t>
            </a:r>
          </a:p>
          <a:p>
            <a:r>
              <a:rPr lang="en-US" sz="2800" dirty="0" smtClean="0"/>
              <a:t>Our</a:t>
            </a:r>
            <a:r>
              <a:rPr lang="en-US" sz="2800" b="1" dirty="0" smtClean="0"/>
              <a:t>selves</a:t>
            </a:r>
          </a:p>
          <a:p>
            <a:r>
              <a:rPr lang="en-US" sz="2800" dirty="0" smtClean="0"/>
              <a:t>Your</a:t>
            </a:r>
            <a:r>
              <a:rPr lang="en-US" sz="2800" b="1" dirty="0" smtClean="0"/>
              <a:t>self</a:t>
            </a:r>
            <a:r>
              <a:rPr lang="en-US" sz="2800" dirty="0" smtClean="0"/>
              <a:t>/your</a:t>
            </a:r>
            <a:r>
              <a:rPr lang="en-US" sz="2800" b="1" dirty="0" smtClean="0"/>
              <a:t>selves</a:t>
            </a:r>
          </a:p>
          <a:p>
            <a:r>
              <a:rPr lang="en-US" sz="2800" dirty="0" smtClean="0"/>
              <a:t>Them</a:t>
            </a:r>
            <a:r>
              <a:rPr lang="en-US" sz="2800" b="1" dirty="0" smtClean="0"/>
              <a:t>selves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8417382" y="3997851"/>
            <a:ext cx="795647" cy="40376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24259" y="4842886"/>
            <a:ext cx="3267937" cy="724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 knife – 2 knives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8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Возвратное местоимение используется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6000" dirty="0" smtClean="0"/>
              <a:t>Когда действие направлено на само подлежащее.</a:t>
            </a:r>
          </a:p>
          <a:p>
            <a:pPr marL="0" indent="0" algn="ctr">
              <a:buNone/>
            </a:pPr>
            <a:r>
              <a:rPr lang="en-US" sz="6000" dirty="0" smtClean="0"/>
              <a:t>She hurt </a:t>
            </a:r>
            <a:r>
              <a:rPr lang="en-US" sz="6000" dirty="0" smtClean="0">
                <a:solidFill>
                  <a:srgbClr val="C00000"/>
                </a:solidFill>
              </a:rPr>
              <a:t>herself</a:t>
            </a:r>
            <a:r>
              <a:rPr lang="en-US" sz="6000" dirty="0" smtClean="0"/>
              <a:t> when she fell down. – </a:t>
            </a:r>
            <a:r>
              <a:rPr lang="ru-RU" sz="6000" dirty="0" smtClean="0"/>
              <a:t>Она поранила</a:t>
            </a:r>
            <a:r>
              <a:rPr lang="ru-RU" sz="6000" dirty="0" smtClean="0">
                <a:solidFill>
                  <a:srgbClr val="C00000"/>
                </a:solidFill>
              </a:rPr>
              <a:t>сь</a:t>
            </a:r>
            <a:r>
              <a:rPr lang="ru-RU" sz="6000" dirty="0" smtClean="0"/>
              <a:t>, когда упала.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208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Возвратное местоимение используется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6000" dirty="0" smtClean="0"/>
              <a:t>С предлогом </a:t>
            </a:r>
            <a:r>
              <a:rPr lang="en-US" sz="6000" dirty="0" smtClean="0">
                <a:solidFill>
                  <a:srgbClr val="0070C0"/>
                </a:solidFill>
              </a:rPr>
              <a:t>by</a:t>
            </a:r>
            <a:r>
              <a:rPr lang="ru-RU" sz="6000" dirty="0" smtClean="0"/>
              <a:t>, чтобы подчеркнуть, что действие совершено без посторонней помощи.</a:t>
            </a:r>
          </a:p>
          <a:p>
            <a:pPr marL="0" indent="0" algn="ctr">
              <a:buNone/>
            </a:pPr>
            <a:r>
              <a:rPr lang="en-US" sz="6000" dirty="0" smtClean="0"/>
              <a:t>He lives in that big house </a:t>
            </a:r>
            <a:r>
              <a:rPr lang="en-US" sz="6000" dirty="0" smtClean="0">
                <a:solidFill>
                  <a:srgbClr val="C00000"/>
                </a:solidFill>
              </a:rPr>
              <a:t>by himself</a:t>
            </a:r>
            <a:r>
              <a:rPr lang="en-US" sz="6000" dirty="0" smtClean="0"/>
              <a:t>. – </a:t>
            </a:r>
            <a:r>
              <a:rPr lang="ru-RU" sz="6000" dirty="0" smtClean="0"/>
              <a:t>Он живет в том большом доме </a:t>
            </a:r>
            <a:r>
              <a:rPr lang="ru-RU" sz="6000" dirty="0" smtClean="0">
                <a:solidFill>
                  <a:srgbClr val="C00000"/>
                </a:solidFill>
              </a:rPr>
              <a:t>один/сам</a:t>
            </a:r>
            <a:r>
              <a:rPr lang="ru-RU" sz="6000" dirty="0" smtClean="0"/>
              <a:t>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993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Возвратное местоимение используется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275" y="1874517"/>
            <a:ext cx="10830296" cy="4005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6000" dirty="0" smtClean="0"/>
              <a:t>Со следующими выражениями:</a:t>
            </a:r>
          </a:p>
          <a:p>
            <a:r>
              <a:rPr lang="en-US" sz="3600" dirty="0" smtClean="0"/>
              <a:t>Enjoy oneself – </a:t>
            </a:r>
            <a:r>
              <a:rPr lang="ru-RU" sz="3600" dirty="0" smtClean="0"/>
              <a:t>веселиться, получать удовольствие</a:t>
            </a:r>
            <a:endParaRPr lang="en-US" sz="3600" dirty="0" smtClean="0"/>
          </a:p>
          <a:p>
            <a:r>
              <a:rPr lang="en-US" sz="3600" dirty="0" smtClean="0"/>
              <a:t>Behave oneself – </a:t>
            </a:r>
            <a:r>
              <a:rPr lang="ru-RU" sz="3600" dirty="0" smtClean="0"/>
              <a:t>вести себя прилично</a:t>
            </a:r>
            <a:endParaRPr lang="en-US" sz="3600" dirty="0" smtClean="0"/>
          </a:p>
          <a:p>
            <a:r>
              <a:rPr lang="en-US" sz="3600" dirty="0" smtClean="0"/>
              <a:t>By </a:t>
            </a:r>
            <a:r>
              <a:rPr lang="en-US" sz="3600" dirty="0"/>
              <a:t>oneself</a:t>
            </a:r>
            <a:r>
              <a:rPr lang="en-US" sz="3600" dirty="0" smtClean="0"/>
              <a:t> – </a:t>
            </a:r>
            <a:r>
              <a:rPr lang="ru-RU" sz="3600" dirty="0" smtClean="0"/>
              <a:t>один, самостоятельно</a:t>
            </a:r>
            <a:endParaRPr lang="en-US" sz="3600" dirty="0" smtClean="0"/>
          </a:p>
          <a:p>
            <a:r>
              <a:rPr lang="en-US" sz="3600" dirty="0" smtClean="0"/>
              <a:t>Make </a:t>
            </a:r>
            <a:r>
              <a:rPr lang="en-US" sz="3600" dirty="0"/>
              <a:t>oneself </a:t>
            </a:r>
            <a:r>
              <a:rPr lang="en-US" sz="3600" dirty="0" smtClean="0"/>
              <a:t>at home – </a:t>
            </a:r>
            <a:r>
              <a:rPr lang="ru-RU" sz="3600" dirty="0" smtClean="0"/>
              <a:t>чувствовать себя как дома</a:t>
            </a:r>
            <a:endParaRPr lang="en-US" sz="3600" dirty="0" smtClean="0"/>
          </a:p>
          <a:p>
            <a:r>
              <a:rPr lang="en-US" sz="3600" dirty="0" smtClean="0"/>
              <a:t>Help </a:t>
            </a:r>
            <a:r>
              <a:rPr lang="en-US" sz="3600" dirty="0"/>
              <a:t>oneself</a:t>
            </a:r>
            <a:r>
              <a:rPr lang="en-US" sz="3600" dirty="0" smtClean="0"/>
              <a:t> - </a:t>
            </a:r>
            <a:r>
              <a:rPr lang="ru-RU" sz="3600" dirty="0" smtClean="0"/>
              <a:t>угощаться</a:t>
            </a:r>
          </a:p>
          <a:p>
            <a:pPr marL="0" indent="0" algn="ctr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312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Возвратное местоимение используется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6000" dirty="0" smtClean="0"/>
              <a:t>Чтобы подчеркнуть подлежащее или дополнение.</a:t>
            </a:r>
          </a:p>
          <a:p>
            <a:pPr marL="0" indent="0" algn="ctr">
              <a:buNone/>
            </a:pPr>
            <a:r>
              <a:rPr lang="en-US" sz="6000" dirty="0" smtClean="0"/>
              <a:t>I wrote this poem </a:t>
            </a:r>
            <a:r>
              <a:rPr lang="en-US" sz="6000" dirty="0" smtClean="0">
                <a:solidFill>
                  <a:srgbClr val="C00000"/>
                </a:solidFill>
              </a:rPr>
              <a:t>myself</a:t>
            </a:r>
            <a:r>
              <a:rPr lang="ru-RU" sz="6000" dirty="0" smtClean="0">
                <a:solidFill>
                  <a:srgbClr val="C00000"/>
                </a:solidFill>
              </a:rPr>
              <a:t>.</a:t>
            </a:r>
            <a:r>
              <a:rPr lang="en-US" sz="6000" dirty="0" smtClean="0"/>
              <a:t> - </a:t>
            </a:r>
            <a:r>
              <a:rPr lang="ru-RU" sz="6000" dirty="0" smtClean="0"/>
              <a:t>Я написал это стихотворение </a:t>
            </a:r>
            <a:r>
              <a:rPr lang="ru-RU" sz="6000" dirty="0" smtClean="0">
                <a:solidFill>
                  <a:srgbClr val="C00000"/>
                </a:solidFill>
              </a:rPr>
              <a:t>сам</a:t>
            </a:r>
            <a:r>
              <a:rPr lang="ru-RU" sz="6000" dirty="0" smtClean="0"/>
              <a:t> (</a:t>
            </a:r>
            <a:r>
              <a:rPr lang="ru-RU" sz="6000" dirty="0" smtClean="0">
                <a:solidFill>
                  <a:srgbClr val="C00000"/>
                </a:solidFill>
              </a:rPr>
              <a:t>именно я</a:t>
            </a:r>
            <a:r>
              <a:rPr lang="ru-RU" sz="6000" dirty="0" smtClean="0"/>
              <a:t>, а не кто-то другой.)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977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Однако Возвратное местоимение </a:t>
            </a:r>
            <a:r>
              <a:rPr lang="ru-RU" dirty="0" smtClean="0">
                <a:solidFill>
                  <a:srgbClr val="C00000"/>
                </a:solidFill>
              </a:rPr>
              <a:t>не </a:t>
            </a:r>
            <a:r>
              <a:rPr lang="ru-RU" dirty="0" smtClean="0">
                <a:solidFill>
                  <a:srgbClr val="00B050"/>
                </a:solidFill>
              </a:rPr>
              <a:t>используется 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275" y="1874517"/>
            <a:ext cx="10830296" cy="4823166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Concentrate - </a:t>
            </a:r>
            <a:r>
              <a:rPr lang="ru-RU" sz="3200" dirty="0" smtClean="0"/>
              <a:t>сосредоточиться</a:t>
            </a:r>
            <a:endParaRPr lang="en-US" sz="3200" dirty="0" smtClean="0"/>
          </a:p>
          <a:p>
            <a:r>
              <a:rPr lang="en-US" sz="3200" dirty="0" smtClean="0"/>
              <a:t>Feel</a:t>
            </a:r>
            <a:r>
              <a:rPr lang="ru-RU" sz="3200" dirty="0" smtClean="0"/>
              <a:t> – чувствовать себя</a:t>
            </a:r>
            <a:endParaRPr lang="en-US" sz="3200" dirty="0" smtClean="0"/>
          </a:p>
          <a:p>
            <a:r>
              <a:rPr lang="en-US" sz="3200" dirty="0" smtClean="0"/>
              <a:t>Get up</a:t>
            </a:r>
            <a:r>
              <a:rPr lang="ru-RU" sz="3200" dirty="0" smtClean="0"/>
              <a:t> - подниматься</a:t>
            </a:r>
            <a:endParaRPr lang="en-US" sz="3200" dirty="0" smtClean="0"/>
          </a:p>
          <a:p>
            <a:r>
              <a:rPr lang="en-US" sz="3200" dirty="0" smtClean="0"/>
              <a:t>Meet</a:t>
            </a:r>
            <a:r>
              <a:rPr lang="ru-RU" sz="3200" dirty="0" smtClean="0"/>
              <a:t> - встречаться</a:t>
            </a:r>
            <a:endParaRPr lang="en-US" sz="3200" dirty="0" smtClean="0"/>
          </a:p>
          <a:p>
            <a:r>
              <a:rPr lang="en-US" sz="3200" dirty="0" smtClean="0"/>
              <a:t>Relax</a:t>
            </a:r>
            <a:r>
              <a:rPr lang="ru-RU" sz="3200" dirty="0" smtClean="0"/>
              <a:t> - расслабляться</a:t>
            </a:r>
            <a:endParaRPr lang="en-US" sz="3200" dirty="0" smtClean="0"/>
          </a:p>
          <a:p>
            <a:r>
              <a:rPr lang="en-US" sz="3200" dirty="0" smtClean="0"/>
              <a:t>Remember</a:t>
            </a:r>
            <a:r>
              <a:rPr lang="ru-RU" sz="3200" dirty="0" smtClean="0"/>
              <a:t> - запоминаться</a:t>
            </a:r>
            <a:endParaRPr lang="en-US" sz="3200" dirty="0" smtClean="0"/>
          </a:p>
          <a:p>
            <a:r>
              <a:rPr lang="en-US" sz="3200" dirty="0" smtClean="0"/>
              <a:t>Sit down</a:t>
            </a:r>
            <a:r>
              <a:rPr lang="ru-RU" sz="3200" dirty="0" smtClean="0"/>
              <a:t> - присаживаться</a:t>
            </a:r>
            <a:endParaRPr lang="en-US" sz="3200" dirty="0" smtClean="0"/>
          </a:p>
          <a:p>
            <a:r>
              <a:rPr lang="en-US" sz="3200" dirty="0" smtClean="0"/>
              <a:t>Wake up</a:t>
            </a:r>
            <a:r>
              <a:rPr lang="ru-RU" sz="3200" dirty="0" smtClean="0"/>
              <a:t> - просыпаться</a:t>
            </a:r>
            <a:endParaRPr lang="en-US" sz="3200" dirty="0" smtClean="0"/>
          </a:p>
          <a:p>
            <a:r>
              <a:rPr lang="en-US" sz="3200" dirty="0" smtClean="0"/>
              <a:t>Wonder</a:t>
            </a:r>
            <a:r>
              <a:rPr lang="ru-RU" sz="3200" dirty="0" smtClean="0"/>
              <a:t> - удивляться</a:t>
            </a:r>
            <a:endParaRPr lang="en-US" sz="3200" dirty="0" smtClean="0"/>
          </a:p>
          <a:p>
            <a:r>
              <a:rPr lang="en-US" sz="3200" dirty="0" smtClean="0"/>
              <a:t>etc.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75169" y="2743200"/>
            <a:ext cx="5011387" cy="2363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He feels unwell. – </a:t>
            </a:r>
            <a:r>
              <a:rPr lang="ru-RU" sz="4000" dirty="0" smtClean="0">
                <a:solidFill>
                  <a:srgbClr val="0070C0"/>
                </a:solidFill>
              </a:rPr>
              <a:t>Он нехорошо себя чувствует.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4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486</TotalTime>
  <Words>296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Corbel</vt:lpstr>
      <vt:lpstr>Gill Sans MT</vt:lpstr>
      <vt:lpstr>Impact</vt:lpstr>
      <vt:lpstr>Badge</vt:lpstr>
      <vt:lpstr>Презентация PowerPoint</vt:lpstr>
      <vt:lpstr>Презентация PowerPoint</vt:lpstr>
      <vt:lpstr>Презентация PowerPoint</vt:lpstr>
      <vt:lpstr>Презентация PowerPoint</vt:lpstr>
      <vt:lpstr>Возвратное местоимение используется</vt:lpstr>
      <vt:lpstr>Возвратное местоимение используется</vt:lpstr>
      <vt:lpstr>Возвратное местоимение используется</vt:lpstr>
      <vt:lpstr>Возвратное местоимение используется</vt:lpstr>
      <vt:lpstr>Однако Возвратное местоимение не используется с</vt:lpstr>
      <vt:lpstr>только если действие вызывает затруднения у исполнителя Возвратное местоимение используется  с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uliana</dc:creator>
  <cp:lastModifiedBy>Ульяна</cp:lastModifiedBy>
  <cp:revision>150</cp:revision>
  <dcterms:created xsi:type="dcterms:W3CDTF">2020-04-11T16:17:49Z</dcterms:created>
  <dcterms:modified xsi:type="dcterms:W3CDTF">2022-04-04T11:37:46Z</dcterms:modified>
</cp:coreProperties>
</file>